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C0A76-C21C-41F0-A678-0CEC54A71B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4D97359-7BA3-4892-AFD9-8742147E0248}">
      <dgm:prSet phldrT="[Texto]"/>
      <dgm:spPr/>
      <dgm:t>
        <a:bodyPr/>
        <a:lstStyle/>
        <a:p>
          <a:r>
            <a:rPr lang="es-ES" dirty="0"/>
            <a:t>Consejo de Administración</a:t>
          </a:r>
        </a:p>
      </dgm:t>
    </dgm:pt>
    <dgm:pt modelId="{812FCDB2-A7A9-4AEB-9B8E-EB024F12B7D7}" type="parTrans" cxnId="{DA974E42-FF46-4090-AA30-F7598E27AC09}">
      <dgm:prSet/>
      <dgm:spPr/>
      <dgm:t>
        <a:bodyPr/>
        <a:lstStyle/>
        <a:p>
          <a:endParaRPr lang="es-ES"/>
        </a:p>
      </dgm:t>
    </dgm:pt>
    <dgm:pt modelId="{ACAC56E5-0098-40B4-BFBC-011FB78913AF}" type="sibTrans" cxnId="{DA974E42-FF46-4090-AA30-F7598E27AC09}">
      <dgm:prSet/>
      <dgm:spPr/>
      <dgm:t>
        <a:bodyPr/>
        <a:lstStyle/>
        <a:p>
          <a:endParaRPr lang="es-ES"/>
        </a:p>
      </dgm:t>
    </dgm:pt>
    <dgm:pt modelId="{487F9E4A-B4C1-40BF-993B-AA96406BF476}">
      <dgm:prSet phldrT="[Texto]"/>
      <dgm:spPr/>
      <dgm:t>
        <a:bodyPr/>
        <a:lstStyle/>
        <a:p>
          <a:r>
            <a:rPr lang="es-ES" dirty="0"/>
            <a:t>Personal Vending</a:t>
          </a:r>
        </a:p>
      </dgm:t>
    </dgm:pt>
    <dgm:pt modelId="{F4B208CD-E5D5-4879-802E-2A4229FAD4FE}" type="parTrans" cxnId="{6FB3C845-1E2B-49BB-99B8-50204AD45E48}">
      <dgm:prSet/>
      <dgm:spPr/>
      <dgm:t>
        <a:bodyPr/>
        <a:lstStyle/>
        <a:p>
          <a:endParaRPr lang="es-ES"/>
        </a:p>
      </dgm:t>
    </dgm:pt>
    <dgm:pt modelId="{66A8B47B-A21F-49EA-8515-A42A6A1CA667}" type="sibTrans" cxnId="{6FB3C845-1E2B-49BB-99B8-50204AD45E48}">
      <dgm:prSet/>
      <dgm:spPr/>
      <dgm:t>
        <a:bodyPr/>
        <a:lstStyle/>
        <a:p>
          <a:endParaRPr lang="es-ES"/>
        </a:p>
      </dgm:t>
    </dgm:pt>
    <dgm:pt modelId="{B00EDAB4-3F7A-406F-AFF4-1716A2E12882}">
      <dgm:prSet phldrT="[Texto]"/>
      <dgm:spPr/>
      <dgm:t>
        <a:bodyPr/>
        <a:lstStyle/>
        <a:p>
          <a:r>
            <a:rPr lang="es-ES" dirty="0"/>
            <a:t>Responsable Hostelería</a:t>
          </a:r>
        </a:p>
      </dgm:t>
    </dgm:pt>
    <dgm:pt modelId="{FE5181DB-1C5E-47B8-A358-6D8122F40AEE}" type="parTrans" cxnId="{7B4AAF55-1035-4875-BF39-7B0E420EB548}">
      <dgm:prSet/>
      <dgm:spPr/>
      <dgm:t>
        <a:bodyPr/>
        <a:lstStyle/>
        <a:p>
          <a:endParaRPr lang="es-ES"/>
        </a:p>
      </dgm:t>
    </dgm:pt>
    <dgm:pt modelId="{2DD3E05F-367D-4ADE-8FFA-F2B156099608}" type="sibTrans" cxnId="{7B4AAF55-1035-4875-BF39-7B0E420EB548}">
      <dgm:prSet/>
      <dgm:spPr/>
      <dgm:t>
        <a:bodyPr/>
        <a:lstStyle/>
        <a:p>
          <a:endParaRPr lang="es-ES"/>
        </a:p>
      </dgm:t>
    </dgm:pt>
    <dgm:pt modelId="{FA70654C-4D28-4B16-8BFF-DD415E6F9A68}">
      <dgm:prSet phldrT="[Texto]"/>
      <dgm:spPr/>
      <dgm:t>
        <a:bodyPr/>
        <a:lstStyle/>
        <a:p>
          <a:r>
            <a:rPr lang="es-ES" dirty="0"/>
            <a:t>Responsable Ventas Vending y tabaco</a:t>
          </a:r>
        </a:p>
      </dgm:t>
    </dgm:pt>
    <dgm:pt modelId="{C5AF8521-9DCB-4E3B-9971-C4DBDF300F7B}" type="sibTrans" cxnId="{413FF6FE-F4E9-4566-9650-14EB4FE41E6E}">
      <dgm:prSet/>
      <dgm:spPr/>
      <dgm:t>
        <a:bodyPr/>
        <a:lstStyle/>
        <a:p>
          <a:endParaRPr lang="es-ES"/>
        </a:p>
      </dgm:t>
    </dgm:pt>
    <dgm:pt modelId="{31A469FD-DDD8-4EBA-A94C-E61DFDAAFC42}" type="parTrans" cxnId="{413FF6FE-F4E9-4566-9650-14EB4FE41E6E}">
      <dgm:prSet/>
      <dgm:spPr/>
      <dgm:t>
        <a:bodyPr/>
        <a:lstStyle/>
        <a:p>
          <a:endParaRPr lang="es-ES"/>
        </a:p>
      </dgm:t>
    </dgm:pt>
    <dgm:pt modelId="{B15350F5-1757-42B6-8C2C-F6B83382C2B2}">
      <dgm:prSet phldrT="[Texto]"/>
      <dgm:spPr/>
      <dgm:t>
        <a:bodyPr/>
        <a:lstStyle/>
        <a:p>
          <a:r>
            <a:rPr lang="es-ES" dirty="0"/>
            <a:t>Personal Cafetería y </a:t>
          </a:r>
          <a:r>
            <a:rPr lang="es-ES" dirty="0" err="1"/>
            <a:t>Self</a:t>
          </a:r>
          <a:r>
            <a:rPr lang="es-ES" dirty="0"/>
            <a:t> </a:t>
          </a:r>
          <a:r>
            <a:rPr lang="es-ES" dirty="0" err="1"/>
            <a:t>Service</a:t>
          </a:r>
          <a:endParaRPr lang="es-ES" dirty="0"/>
        </a:p>
      </dgm:t>
    </dgm:pt>
    <dgm:pt modelId="{C2914116-C400-4FA1-BE2E-661BCB58268B}" type="parTrans" cxnId="{67143EDE-85F4-41FC-8583-C0C1397D8923}">
      <dgm:prSet/>
      <dgm:spPr/>
      <dgm:t>
        <a:bodyPr/>
        <a:lstStyle/>
        <a:p>
          <a:endParaRPr lang="es-ES"/>
        </a:p>
      </dgm:t>
    </dgm:pt>
    <dgm:pt modelId="{0586DC6B-4B9C-411B-A74C-695A66555296}" type="sibTrans" cxnId="{67143EDE-85F4-41FC-8583-C0C1397D8923}">
      <dgm:prSet/>
      <dgm:spPr/>
      <dgm:t>
        <a:bodyPr/>
        <a:lstStyle/>
        <a:p>
          <a:endParaRPr lang="es-ES"/>
        </a:p>
      </dgm:t>
    </dgm:pt>
    <dgm:pt modelId="{519DFC4E-4AA3-4B9D-AE05-8C828F672D68}" type="pres">
      <dgm:prSet presAssocID="{878C0A76-C21C-41F0-A678-0CEC54A71B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983377-38D3-4540-8529-89E4E474E72E}" type="pres">
      <dgm:prSet presAssocID="{64D97359-7BA3-4892-AFD9-8742147E0248}" presName="hierRoot1" presStyleCnt="0">
        <dgm:presLayoutVars>
          <dgm:hierBranch val="init"/>
        </dgm:presLayoutVars>
      </dgm:prSet>
      <dgm:spPr/>
    </dgm:pt>
    <dgm:pt modelId="{CE8FEB6F-79D0-43AF-A791-5472FC4E8E0A}" type="pres">
      <dgm:prSet presAssocID="{64D97359-7BA3-4892-AFD9-8742147E0248}" presName="rootComposite1" presStyleCnt="0"/>
      <dgm:spPr/>
    </dgm:pt>
    <dgm:pt modelId="{4DE3CFD6-CD7E-4707-B8EC-41F564CCBDE1}" type="pres">
      <dgm:prSet presAssocID="{64D97359-7BA3-4892-AFD9-8742147E0248}" presName="rootText1" presStyleLbl="node0" presStyleIdx="0" presStyleCnt="1">
        <dgm:presLayoutVars>
          <dgm:chPref val="3"/>
        </dgm:presLayoutVars>
      </dgm:prSet>
      <dgm:spPr/>
    </dgm:pt>
    <dgm:pt modelId="{83BACD60-2E82-48CC-A4D0-5839B33065F4}" type="pres">
      <dgm:prSet presAssocID="{64D97359-7BA3-4892-AFD9-8742147E0248}" presName="rootConnector1" presStyleLbl="node1" presStyleIdx="0" presStyleCnt="0"/>
      <dgm:spPr/>
    </dgm:pt>
    <dgm:pt modelId="{C2E5C9D2-51A3-4E2F-B3FF-F1CBC9A043C1}" type="pres">
      <dgm:prSet presAssocID="{64D97359-7BA3-4892-AFD9-8742147E0248}" presName="hierChild2" presStyleCnt="0"/>
      <dgm:spPr/>
    </dgm:pt>
    <dgm:pt modelId="{60B0BAF8-62E9-44EC-8AAE-7A460BD0A41E}" type="pres">
      <dgm:prSet presAssocID="{31A469FD-DDD8-4EBA-A94C-E61DFDAAFC42}" presName="Name37" presStyleLbl="parChTrans1D2" presStyleIdx="0" presStyleCnt="2"/>
      <dgm:spPr/>
    </dgm:pt>
    <dgm:pt modelId="{ABD31E1C-CA3F-4D8C-ACDA-51FFF954F876}" type="pres">
      <dgm:prSet presAssocID="{FA70654C-4D28-4B16-8BFF-DD415E6F9A68}" presName="hierRoot2" presStyleCnt="0">
        <dgm:presLayoutVars>
          <dgm:hierBranch val="init"/>
        </dgm:presLayoutVars>
      </dgm:prSet>
      <dgm:spPr/>
    </dgm:pt>
    <dgm:pt modelId="{6C5A3A83-60FE-4524-8A57-568E3B151991}" type="pres">
      <dgm:prSet presAssocID="{FA70654C-4D28-4B16-8BFF-DD415E6F9A68}" presName="rootComposite" presStyleCnt="0"/>
      <dgm:spPr/>
    </dgm:pt>
    <dgm:pt modelId="{49121CDF-BE26-48AA-9336-840362E0C06E}" type="pres">
      <dgm:prSet presAssocID="{FA70654C-4D28-4B16-8BFF-DD415E6F9A68}" presName="rootText" presStyleLbl="node2" presStyleIdx="0" presStyleCnt="2">
        <dgm:presLayoutVars>
          <dgm:chPref val="3"/>
        </dgm:presLayoutVars>
      </dgm:prSet>
      <dgm:spPr/>
    </dgm:pt>
    <dgm:pt modelId="{E54377FF-E79F-4239-A205-F0FE42102204}" type="pres">
      <dgm:prSet presAssocID="{FA70654C-4D28-4B16-8BFF-DD415E6F9A68}" presName="rootConnector" presStyleLbl="node2" presStyleIdx="0" presStyleCnt="2"/>
      <dgm:spPr/>
    </dgm:pt>
    <dgm:pt modelId="{6D3147CD-8AAC-47E9-A07D-C39C83B27CFD}" type="pres">
      <dgm:prSet presAssocID="{FA70654C-4D28-4B16-8BFF-DD415E6F9A68}" presName="hierChild4" presStyleCnt="0"/>
      <dgm:spPr/>
    </dgm:pt>
    <dgm:pt modelId="{BFBFFE97-E85B-40BF-9CC1-82231D1D4327}" type="pres">
      <dgm:prSet presAssocID="{F4B208CD-E5D5-4879-802E-2A4229FAD4FE}" presName="Name37" presStyleLbl="parChTrans1D3" presStyleIdx="0" presStyleCnt="2"/>
      <dgm:spPr/>
    </dgm:pt>
    <dgm:pt modelId="{C6CE0B45-8279-4A38-902E-BEF76CF73513}" type="pres">
      <dgm:prSet presAssocID="{487F9E4A-B4C1-40BF-993B-AA96406BF476}" presName="hierRoot2" presStyleCnt="0">
        <dgm:presLayoutVars>
          <dgm:hierBranch val="init"/>
        </dgm:presLayoutVars>
      </dgm:prSet>
      <dgm:spPr/>
    </dgm:pt>
    <dgm:pt modelId="{8351FE2C-5459-47EF-B1E2-E75B4D37D183}" type="pres">
      <dgm:prSet presAssocID="{487F9E4A-B4C1-40BF-993B-AA96406BF476}" presName="rootComposite" presStyleCnt="0"/>
      <dgm:spPr/>
    </dgm:pt>
    <dgm:pt modelId="{705C001F-CA1C-4D6C-AE92-286A626FED19}" type="pres">
      <dgm:prSet presAssocID="{487F9E4A-B4C1-40BF-993B-AA96406BF476}" presName="rootText" presStyleLbl="node3" presStyleIdx="0" presStyleCnt="2">
        <dgm:presLayoutVars>
          <dgm:chPref val="3"/>
        </dgm:presLayoutVars>
      </dgm:prSet>
      <dgm:spPr/>
    </dgm:pt>
    <dgm:pt modelId="{F76CAA9C-3CBB-41EC-AB16-C2ECE048D12C}" type="pres">
      <dgm:prSet presAssocID="{487F9E4A-B4C1-40BF-993B-AA96406BF476}" presName="rootConnector" presStyleLbl="node3" presStyleIdx="0" presStyleCnt="2"/>
      <dgm:spPr/>
    </dgm:pt>
    <dgm:pt modelId="{076F65C1-073A-448F-9B2F-783E48E3E0EC}" type="pres">
      <dgm:prSet presAssocID="{487F9E4A-B4C1-40BF-993B-AA96406BF476}" presName="hierChild4" presStyleCnt="0"/>
      <dgm:spPr/>
    </dgm:pt>
    <dgm:pt modelId="{9C6AF9CE-612D-4522-8037-DDB74BFAAC77}" type="pres">
      <dgm:prSet presAssocID="{487F9E4A-B4C1-40BF-993B-AA96406BF476}" presName="hierChild5" presStyleCnt="0"/>
      <dgm:spPr/>
    </dgm:pt>
    <dgm:pt modelId="{DDF81FB1-4BBB-4A3D-83C0-142C74AE5C0C}" type="pres">
      <dgm:prSet presAssocID="{FA70654C-4D28-4B16-8BFF-DD415E6F9A68}" presName="hierChild5" presStyleCnt="0"/>
      <dgm:spPr/>
    </dgm:pt>
    <dgm:pt modelId="{4E653A37-7ED5-4EA6-AD97-4F03DFC83424}" type="pres">
      <dgm:prSet presAssocID="{FE5181DB-1C5E-47B8-A358-6D8122F40AEE}" presName="Name37" presStyleLbl="parChTrans1D2" presStyleIdx="1" presStyleCnt="2"/>
      <dgm:spPr/>
    </dgm:pt>
    <dgm:pt modelId="{8BDB2E81-726E-4ACC-BADB-A35E6394509E}" type="pres">
      <dgm:prSet presAssocID="{B00EDAB4-3F7A-406F-AFF4-1716A2E12882}" presName="hierRoot2" presStyleCnt="0">
        <dgm:presLayoutVars>
          <dgm:hierBranch val="init"/>
        </dgm:presLayoutVars>
      </dgm:prSet>
      <dgm:spPr/>
    </dgm:pt>
    <dgm:pt modelId="{F4663A6D-FDC5-4658-B8A1-39569FC6D2AC}" type="pres">
      <dgm:prSet presAssocID="{B00EDAB4-3F7A-406F-AFF4-1716A2E12882}" presName="rootComposite" presStyleCnt="0"/>
      <dgm:spPr/>
    </dgm:pt>
    <dgm:pt modelId="{BA92DB7A-2217-4B48-85DB-EF4895C7ABAB}" type="pres">
      <dgm:prSet presAssocID="{B00EDAB4-3F7A-406F-AFF4-1716A2E12882}" presName="rootText" presStyleLbl="node2" presStyleIdx="1" presStyleCnt="2">
        <dgm:presLayoutVars>
          <dgm:chPref val="3"/>
        </dgm:presLayoutVars>
      </dgm:prSet>
      <dgm:spPr/>
    </dgm:pt>
    <dgm:pt modelId="{189BAEA1-38C7-45ED-B1AE-2D41F8101AFF}" type="pres">
      <dgm:prSet presAssocID="{B00EDAB4-3F7A-406F-AFF4-1716A2E12882}" presName="rootConnector" presStyleLbl="node2" presStyleIdx="1" presStyleCnt="2"/>
      <dgm:spPr/>
    </dgm:pt>
    <dgm:pt modelId="{6C5030C5-83BB-45A2-899B-98C73C699CE0}" type="pres">
      <dgm:prSet presAssocID="{B00EDAB4-3F7A-406F-AFF4-1716A2E12882}" presName="hierChild4" presStyleCnt="0"/>
      <dgm:spPr/>
    </dgm:pt>
    <dgm:pt modelId="{D0EEDD5A-DA03-4329-B3D9-8D2368CB66CF}" type="pres">
      <dgm:prSet presAssocID="{C2914116-C400-4FA1-BE2E-661BCB58268B}" presName="Name37" presStyleLbl="parChTrans1D3" presStyleIdx="1" presStyleCnt="2"/>
      <dgm:spPr/>
    </dgm:pt>
    <dgm:pt modelId="{D5A451C4-7E76-4CDE-9CFA-E7690FC7D3EB}" type="pres">
      <dgm:prSet presAssocID="{B15350F5-1757-42B6-8C2C-F6B83382C2B2}" presName="hierRoot2" presStyleCnt="0">
        <dgm:presLayoutVars>
          <dgm:hierBranch val="init"/>
        </dgm:presLayoutVars>
      </dgm:prSet>
      <dgm:spPr/>
    </dgm:pt>
    <dgm:pt modelId="{F849FB91-82FA-46B8-A2DE-62100B490096}" type="pres">
      <dgm:prSet presAssocID="{B15350F5-1757-42B6-8C2C-F6B83382C2B2}" presName="rootComposite" presStyleCnt="0"/>
      <dgm:spPr/>
    </dgm:pt>
    <dgm:pt modelId="{92C93E7F-B87D-4160-B394-9F74042A23F1}" type="pres">
      <dgm:prSet presAssocID="{B15350F5-1757-42B6-8C2C-F6B83382C2B2}" presName="rootText" presStyleLbl="node3" presStyleIdx="1" presStyleCnt="2">
        <dgm:presLayoutVars>
          <dgm:chPref val="3"/>
        </dgm:presLayoutVars>
      </dgm:prSet>
      <dgm:spPr/>
    </dgm:pt>
    <dgm:pt modelId="{B4E344AE-EAA2-465B-BC81-AAF0DDE87102}" type="pres">
      <dgm:prSet presAssocID="{B15350F5-1757-42B6-8C2C-F6B83382C2B2}" presName="rootConnector" presStyleLbl="node3" presStyleIdx="1" presStyleCnt="2"/>
      <dgm:spPr/>
    </dgm:pt>
    <dgm:pt modelId="{D8A9A27B-1831-48C7-8CBF-27F1BBFDFB1E}" type="pres">
      <dgm:prSet presAssocID="{B15350F5-1757-42B6-8C2C-F6B83382C2B2}" presName="hierChild4" presStyleCnt="0"/>
      <dgm:spPr/>
    </dgm:pt>
    <dgm:pt modelId="{1C6922F4-17D8-453B-A8E6-DAC10D4E2B28}" type="pres">
      <dgm:prSet presAssocID="{B15350F5-1757-42B6-8C2C-F6B83382C2B2}" presName="hierChild5" presStyleCnt="0"/>
      <dgm:spPr/>
    </dgm:pt>
    <dgm:pt modelId="{69222053-ECE1-4714-A6D3-D9672E4D16E6}" type="pres">
      <dgm:prSet presAssocID="{B00EDAB4-3F7A-406F-AFF4-1716A2E12882}" presName="hierChild5" presStyleCnt="0"/>
      <dgm:spPr/>
    </dgm:pt>
    <dgm:pt modelId="{917CAE85-D73C-4494-97EE-32ED796EEF8B}" type="pres">
      <dgm:prSet presAssocID="{64D97359-7BA3-4892-AFD9-8742147E0248}" presName="hierChild3" presStyleCnt="0"/>
      <dgm:spPr/>
    </dgm:pt>
  </dgm:ptLst>
  <dgm:cxnLst>
    <dgm:cxn modelId="{1096CA15-1FDC-4699-878C-ED5E02113692}" type="presOf" srcId="{FA70654C-4D28-4B16-8BFF-DD415E6F9A68}" destId="{49121CDF-BE26-48AA-9336-840362E0C06E}" srcOrd="0" destOrd="0" presId="urn:microsoft.com/office/officeart/2005/8/layout/orgChart1"/>
    <dgm:cxn modelId="{E19B621E-D87D-46F9-85DF-05471D7627D7}" type="presOf" srcId="{878C0A76-C21C-41F0-A678-0CEC54A71B9B}" destId="{519DFC4E-4AA3-4B9D-AE05-8C828F672D68}" srcOrd="0" destOrd="0" presId="urn:microsoft.com/office/officeart/2005/8/layout/orgChart1"/>
    <dgm:cxn modelId="{47D9982E-B056-4B13-A5D2-555A9023F170}" type="presOf" srcId="{487F9E4A-B4C1-40BF-993B-AA96406BF476}" destId="{705C001F-CA1C-4D6C-AE92-286A626FED19}" srcOrd="0" destOrd="0" presId="urn:microsoft.com/office/officeart/2005/8/layout/orgChart1"/>
    <dgm:cxn modelId="{B581125D-E046-4024-A250-A42750B91A34}" type="presOf" srcId="{C2914116-C400-4FA1-BE2E-661BCB58268B}" destId="{D0EEDD5A-DA03-4329-B3D9-8D2368CB66CF}" srcOrd="0" destOrd="0" presId="urn:microsoft.com/office/officeart/2005/8/layout/orgChart1"/>
    <dgm:cxn modelId="{DA974E42-FF46-4090-AA30-F7598E27AC09}" srcId="{878C0A76-C21C-41F0-A678-0CEC54A71B9B}" destId="{64D97359-7BA3-4892-AFD9-8742147E0248}" srcOrd="0" destOrd="0" parTransId="{812FCDB2-A7A9-4AEB-9B8E-EB024F12B7D7}" sibTransId="{ACAC56E5-0098-40B4-BFBC-011FB78913AF}"/>
    <dgm:cxn modelId="{6FB3C845-1E2B-49BB-99B8-50204AD45E48}" srcId="{FA70654C-4D28-4B16-8BFF-DD415E6F9A68}" destId="{487F9E4A-B4C1-40BF-993B-AA96406BF476}" srcOrd="0" destOrd="0" parTransId="{F4B208CD-E5D5-4879-802E-2A4229FAD4FE}" sibTransId="{66A8B47B-A21F-49EA-8515-A42A6A1CA667}"/>
    <dgm:cxn modelId="{7B4AAF55-1035-4875-BF39-7B0E420EB548}" srcId="{64D97359-7BA3-4892-AFD9-8742147E0248}" destId="{B00EDAB4-3F7A-406F-AFF4-1716A2E12882}" srcOrd="1" destOrd="0" parTransId="{FE5181DB-1C5E-47B8-A358-6D8122F40AEE}" sibTransId="{2DD3E05F-367D-4ADE-8FFA-F2B156099608}"/>
    <dgm:cxn modelId="{99EDD07A-D6AA-4C21-86DF-F383F6C10F17}" type="presOf" srcId="{F4B208CD-E5D5-4879-802E-2A4229FAD4FE}" destId="{BFBFFE97-E85B-40BF-9CC1-82231D1D4327}" srcOrd="0" destOrd="0" presId="urn:microsoft.com/office/officeart/2005/8/layout/orgChart1"/>
    <dgm:cxn modelId="{8E68E57E-628C-4419-B4C3-E25D55065E62}" type="presOf" srcId="{64D97359-7BA3-4892-AFD9-8742147E0248}" destId="{4DE3CFD6-CD7E-4707-B8EC-41F564CCBDE1}" srcOrd="0" destOrd="0" presId="urn:microsoft.com/office/officeart/2005/8/layout/orgChart1"/>
    <dgm:cxn modelId="{DD650790-5AA4-4D7C-A954-835EC1D62C03}" type="presOf" srcId="{487F9E4A-B4C1-40BF-993B-AA96406BF476}" destId="{F76CAA9C-3CBB-41EC-AB16-C2ECE048D12C}" srcOrd="1" destOrd="0" presId="urn:microsoft.com/office/officeart/2005/8/layout/orgChart1"/>
    <dgm:cxn modelId="{37A19195-7FEA-4461-BEA5-CC8E993E450D}" type="presOf" srcId="{B00EDAB4-3F7A-406F-AFF4-1716A2E12882}" destId="{BA92DB7A-2217-4B48-85DB-EF4895C7ABAB}" srcOrd="0" destOrd="0" presId="urn:microsoft.com/office/officeart/2005/8/layout/orgChart1"/>
    <dgm:cxn modelId="{EA3B4A96-CBF3-4C61-B0C7-9EBBB22C1078}" type="presOf" srcId="{B15350F5-1757-42B6-8C2C-F6B83382C2B2}" destId="{B4E344AE-EAA2-465B-BC81-AAF0DDE87102}" srcOrd="1" destOrd="0" presId="urn:microsoft.com/office/officeart/2005/8/layout/orgChart1"/>
    <dgm:cxn modelId="{9467B6AA-A31E-4805-90A5-177AE7C17C69}" type="presOf" srcId="{FA70654C-4D28-4B16-8BFF-DD415E6F9A68}" destId="{E54377FF-E79F-4239-A205-F0FE42102204}" srcOrd="1" destOrd="0" presId="urn:microsoft.com/office/officeart/2005/8/layout/orgChart1"/>
    <dgm:cxn modelId="{918C8BB8-0252-4457-925E-EF4278B4E17A}" type="presOf" srcId="{31A469FD-DDD8-4EBA-A94C-E61DFDAAFC42}" destId="{60B0BAF8-62E9-44EC-8AAE-7A460BD0A41E}" srcOrd="0" destOrd="0" presId="urn:microsoft.com/office/officeart/2005/8/layout/orgChart1"/>
    <dgm:cxn modelId="{67143EDE-85F4-41FC-8583-C0C1397D8923}" srcId="{B00EDAB4-3F7A-406F-AFF4-1716A2E12882}" destId="{B15350F5-1757-42B6-8C2C-F6B83382C2B2}" srcOrd="0" destOrd="0" parTransId="{C2914116-C400-4FA1-BE2E-661BCB58268B}" sibTransId="{0586DC6B-4B9C-411B-A74C-695A66555296}"/>
    <dgm:cxn modelId="{55E8D7E2-C28D-40E6-A18E-CA8D9838D60C}" type="presOf" srcId="{B15350F5-1757-42B6-8C2C-F6B83382C2B2}" destId="{92C93E7F-B87D-4160-B394-9F74042A23F1}" srcOrd="0" destOrd="0" presId="urn:microsoft.com/office/officeart/2005/8/layout/orgChart1"/>
    <dgm:cxn modelId="{D03ED7E3-8340-4170-8B24-9C7ED0F9422D}" type="presOf" srcId="{B00EDAB4-3F7A-406F-AFF4-1716A2E12882}" destId="{189BAEA1-38C7-45ED-B1AE-2D41F8101AFF}" srcOrd="1" destOrd="0" presId="urn:microsoft.com/office/officeart/2005/8/layout/orgChart1"/>
    <dgm:cxn modelId="{678114F9-9791-48E8-AE68-873AF93DF795}" type="presOf" srcId="{FE5181DB-1C5E-47B8-A358-6D8122F40AEE}" destId="{4E653A37-7ED5-4EA6-AD97-4F03DFC83424}" srcOrd="0" destOrd="0" presId="urn:microsoft.com/office/officeart/2005/8/layout/orgChart1"/>
    <dgm:cxn modelId="{D327F5FB-C6F3-4895-96B4-1A0318CFD9A8}" type="presOf" srcId="{64D97359-7BA3-4892-AFD9-8742147E0248}" destId="{83BACD60-2E82-48CC-A4D0-5839B33065F4}" srcOrd="1" destOrd="0" presId="urn:microsoft.com/office/officeart/2005/8/layout/orgChart1"/>
    <dgm:cxn modelId="{413FF6FE-F4E9-4566-9650-14EB4FE41E6E}" srcId="{64D97359-7BA3-4892-AFD9-8742147E0248}" destId="{FA70654C-4D28-4B16-8BFF-DD415E6F9A68}" srcOrd="0" destOrd="0" parTransId="{31A469FD-DDD8-4EBA-A94C-E61DFDAAFC42}" sibTransId="{C5AF8521-9DCB-4E3B-9971-C4DBDF300F7B}"/>
    <dgm:cxn modelId="{A19514CD-08E9-47FE-A1D6-4EA772AAA2E0}" type="presParOf" srcId="{519DFC4E-4AA3-4B9D-AE05-8C828F672D68}" destId="{FD983377-38D3-4540-8529-89E4E474E72E}" srcOrd="0" destOrd="0" presId="urn:microsoft.com/office/officeart/2005/8/layout/orgChart1"/>
    <dgm:cxn modelId="{7A72F0B4-A072-4C12-8227-5C9075B972E0}" type="presParOf" srcId="{FD983377-38D3-4540-8529-89E4E474E72E}" destId="{CE8FEB6F-79D0-43AF-A791-5472FC4E8E0A}" srcOrd="0" destOrd="0" presId="urn:microsoft.com/office/officeart/2005/8/layout/orgChart1"/>
    <dgm:cxn modelId="{FFBE543C-AED8-424D-84D4-4E52E6254147}" type="presParOf" srcId="{CE8FEB6F-79D0-43AF-A791-5472FC4E8E0A}" destId="{4DE3CFD6-CD7E-4707-B8EC-41F564CCBDE1}" srcOrd="0" destOrd="0" presId="urn:microsoft.com/office/officeart/2005/8/layout/orgChart1"/>
    <dgm:cxn modelId="{24D13DBA-9E59-45E2-8C50-274734042C0F}" type="presParOf" srcId="{CE8FEB6F-79D0-43AF-A791-5472FC4E8E0A}" destId="{83BACD60-2E82-48CC-A4D0-5839B33065F4}" srcOrd="1" destOrd="0" presId="urn:microsoft.com/office/officeart/2005/8/layout/orgChart1"/>
    <dgm:cxn modelId="{902BF29E-AC69-4398-9409-621FA5E4E8F3}" type="presParOf" srcId="{FD983377-38D3-4540-8529-89E4E474E72E}" destId="{C2E5C9D2-51A3-4E2F-B3FF-F1CBC9A043C1}" srcOrd="1" destOrd="0" presId="urn:microsoft.com/office/officeart/2005/8/layout/orgChart1"/>
    <dgm:cxn modelId="{B9C34B3C-3206-452C-81C0-46B93FDD8864}" type="presParOf" srcId="{C2E5C9D2-51A3-4E2F-B3FF-F1CBC9A043C1}" destId="{60B0BAF8-62E9-44EC-8AAE-7A460BD0A41E}" srcOrd="0" destOrd="0" presId="urn:microsoft.com/office/officeart/2005/8/layout/orgChart1"/>
    <dgm:cxn modelId="{A69AB9D1-ECEA-475C-A518-ACCDF031E046}" type="presParOf" srcId="{C2E5C9D2-51A3-4E2F-B3FF-F1CBC9A043C1}" destId="{ABD31E1C-CA3F-4D8C-ACDA-51FFF954F876}" srcOrd="1" destOrd="0" presId="urn:microsoft.com/office/officeart/2005/8/layout/orgChart1"/>
    <dgm:cxn modelId="{F4AFF9A4-7DFD-4906-8D61-3296B9F0F4CF}" type="presParOf" srcId="{ABD31E1C-CA3F-4D8C-ACDA-51FFF954F876}" destId="{6C5A3A83-60FE-4524-8A57-568E3B151991}" srcOrd="0" destOrd="0" presId="urn:microsoft.com/office/officeart/2005/8/layout/orgChart1"/>
    <dgm:cxn modelId="{503201AC-2839-481C-80E5-9A6DC8F4EFCA}" type="presParOf" srcId="{6C5A3A83-60FE-4524-8A57-568E3B151991}" destId="{49121CDF-BE26-48AA-9336-840362E0C06E}" srcOrd="0" destOrd="0" presId="urn:microsoft.com/office/officeart/2005/8/layout/orgChart1"/>
    <dgm:cxn modelId="{43881B96-EFB1-46B4-A852-5805DFE797DE}" type="presParOf" srcId="{6C5A3A83-60FE-4524-8A57-568E3B151991}" destId="{E54377FF-E79F-4239-A205-F0FE42102204}" srcOrd="1" destOrd="0" presId="urn:microsoft.com/office/officeart/2005/8/layout/orgChart1"/>
    <dgm:cxn modelId="{00C15AC5-4B5B-4F04-AE0C-F4C9903D885F}" type="presParOf" srcId="{ABD31E1C-CA3F-4D8C-ACDA-51FFF954F876}" destId="{6D3147CD-8AAC-47E9-A07D-C39C83B27CFD}" srcOrd="1" destOrd="0" presId="urn:microsoft.com/office/officeart/2005/8/layout/orgChart1"/>
    <dgm:cxn modelId="{9A37AA8D-DE7B-4AC5-8418-75426D7B1607}" type="presParOf" srcId="{6D3147CD-8AAC-47E9-A07D-C39C83B27CFD}" destId="{BFBFFE97-E85B-40BF-9CC1-82231D1D4327}" srcOrd="0" destOrd="0" presId="urn:microsoft.com/office/officeart/2005/8/layout/orgChart1"/>
    <dgm:cxn modelId="{C62FB0D2-78D4-4122-8C33-156727C840FC}" type="presParOf" srcId="{6D3147CD-8AAC-47E9-A07D-C39C83B27CFD}" destId="{C6CE0B45-8279-4A38-902E-BEF76CF73513}" srcOrd="1" destOrd="0" presId="urn:microsoft.com/office/officeart/2005/8/layout/orgChart1"/>
    <dgm:cxn modelId="{FFA9D8EF-F540-48DD-A98D-1E16892EF8B1}" type="presParOf" srcId="{C6CE0B45-8279-4A38-902E-BEF76CF73513}" destId="{8351FE2C-5459-47EF-B1E2-E75B4D37D183}" srcOrd="0" destOrd="0" presId="urn:microsoft.com/office/officeart/2005/8/layout/orgChart1"/>
    <dgm:cxn modelId="{F08AEAB1-2ED3-4E2F-8BC6-4CB8550C3575}" type="presParOf" srcId="{8351FE2C-5459-47EF-B1E2-E75B4D37D183}" destId="{705C001F-CA1C-4D6C-AE92-286A626FED19}" srcOrd="0" destOrd="0" presId="urn:microsoft.com/office/officeart/2005/8/layout/orgChart1"/>
    <dgm:cxn modelId="{C720DCAD-D174-41CF-B6DF-FF4CE099962C}" type="presParOf" srcId="{8351FE2C-5459-47EF-B1E2-E75B4D37D183}" destId="{F76CAA9C-3CBB-41EC-AB16-C2ECE048D12C}" srcOrd="1" destOrd="0" presId="urn:microsoft.com/office/officeart/2005/8/layout/orgChart1"/>
    <dgm:cxn modelId="{A15A585C-A811-4E02-895F-23F7CCB777BE}" type="presParOf" srcId="{C6CE0B45-8279-4A38-902E-BEF76CF73513}" destId="{076F65C1-073A-448F-9B2F-783E48E3E0EC}" srcOrd="1" destOrd="0" presId="urn:microsoft.com/office/officeart/2005/8/layout/orgChart1"/>
    <dgm:cxn modelId="{FBF338CC-945C-47AF-8369-0A72415425D3}" type="presParOf" srcId="{C6CE0B45-8279-4A38-902E-BEF76CF73513}" destId="{9C6AF9CE-612D-4522-8037-DDB74BFAAC77}" srcOrd="2" destOrd="0" presId="urn:microsoft.com/office/officeart/2005/8/layout/orgChart1"/>
    <dgm:cxn modelId="{C96DD3A9-08D2-4C47-8732-F82D6763BFC0}" type="presParOf" srcId="{ABD31E1C-CA3F-4D8C-ACDA-51FFF954F876}" destId="{DDF81FB1-4BBB-4A3D-83C0-142C74AE5C0C}" srcOrd="2" destOrd="0" presId="urn:microsoft.com/office/officeart/2005/8/layout/orgChart1"/>
    <dgm:cxn modelId="{6A21E22C-FF00-4D37-9ECC-8F0F46469C39}" type="presParOf" srcId="{C2E5C9D2-51A3-4E2F-B3FF-F1CBC9A043C1}" destId="{4E653A37-7ED5-4EA6-AD97-4F03DFC83424}" srcOrd="2" destOrd="0" presId="urn:microsoft.com/office/officeart/2005/8/layout/orgChart1"/>
    <dgm:cxn modelId="{0E05C594-05B8-4FE3-9B4D-DF7EBEAEE382}" type="presParOf" srcId="{C2E5C9D2-51A3-4E2F-B3FF-F1CBC9A043C1}" destId="{8BDB2E81-726E-4ACC-BADB-A35E6394509E}" srcOrd="3" destOrd="0" presId="urn:microsoft.com/office/officeart/2005/8/layout/orgChart1"/>
    <dgm:cxn modelId="{765B068B-5817-4B76-A6A2-144B9E2471C1}" type="presParOf" srcId="{8BDB2E81-726E-4ACC-BADB-A35E6394509E}" destId="{F4663A6D-FDC5-4658-B8A1-39569FC6D2AC}" srcOrd="0" destOrd="0" presId="urn:microsoft.com/office/officeart/2005/8/layout/orgChart1"/>
    <dgm:cxn modelId="{2176DBCF-B0D0-4E7F-B0D0-7256A487D5BE}" type="presParOf" srcId="{F4663A6D-FDC5-4658-B8A1-39569FC6D2AC}" destId="{BA92DB7A-2217-4B48-85DB-EF4895C7ABAB}" srcOrd="0" destOrd="0" presId="urn:microsoft.com/office/officeart/2005/8/layout/orgChart1"/>
    <dgm:cxn modelId="{A7FA4EF0-4FF6-4D6B-A904-B0A688FD75AD}" type="presParOf" srcId="{F4663A6D-FDC5-4658-B8A1-39569FC6D2AC}" destId="{189BAEA1-38C7-45ED-B1AE-2D41F8101AFF}" srcOrd="1" destOrd="0" presId="urn:microsoft.com/office/officeart/2005/8/layout/orgChart1"/>
    <dgm:cxn modelId="{B2EFE5A9-D4C7-48F8-BD45-B60933B00674}" type="presParOf" srcId="{8BDB2E81-726E-4ACC-BADB-A35E6394509E}" destId="{6C5030C5-83BB-45A2-899B-98C73C699CE0}" srcOrd="1" destOrd="0" presId="urn:microsoft.com/office/officeart/2005/8/layout/orgChart1"/>
    <dgm:cxn modelId="{81BA2F54-4FFB-4DA5-8D70-DF63C01D3BBD}" type="presParOf" srcId="{6C5030C5-83BB-45A2-899B-98C73C699CE0}" destId="{D0EEDD5A-DA03-4329-B3D9-8D2368CB66CF}" srcOrd="0" destOrd="0" presId="urn:microsoft.com/office/officeart/2005/8/layout/orgChart1"/>
    <dgm:cxn modelId="{72623C61-3D87-488A-98FA-3DDF5F4ECC21}" type="presParOf" srcId="{6C5030C5-83BB-45A2-899B-98C73C699CE0}" destId="{D5A451C4-7E76-4CDE-9CFA-E7690FC7D3EB}" srcOrd="1" destOrd="0" presId="urn:microsoft.com/office/officeart/2005/8/layout/orgChart1"/>
    <dgm:cxn modelId="{93E167DF-6A7A-43FD-AE2E-05ADB59AE244}" type="presParOf" srcId="{D5A451C4-7E76-4CDE-9CFA-E7690FC7D3EB}" destId="{F849FB91-82FA-46B8-A2DE-62100B490096}" srcOrd="0" destOrd="0" presId="urn:microsoft.com/office/officeart/2005/8/layout/orgChart1"/>
    <dgm:cxn modelId="{8116876E-CC74-423A-9654-675C3D8161AE}" type="presParOf" srcId="{F849FB91-82FA-46B8-A2DE-62100B490096}" destId="{92C93E7F-B87D-4160-B394-9F74042A23F1}" srcOrd="0" destOrd="0" presId="urn:microsoft.com/office/officeart/2005/8/layout/orgChart1"/>
    <dgm:cxn modelId="{745C0CEC-136F-42D6-BDC5-87837F272CB9}" type="presParOf" srcId="{F849FB91-82FA-46B8-A2DE-62100B490096}" destId="{B4E344AE-EAA2-465B-BC81-AAF0DDE87102}" srcOrd="1" destOrd="0" presId="urn:microsoft.com/office/officeart/2005/8/layout/orgChart1"/>
    <dgm:cxn modelId="{E1945BC8-2870-4A70-83D0-75FC76F6CBED}" type="presParOf" srcId="{D5A451C4-7E76-4CDE-9CFA-E7690FC7D3EB}" destId="{D8A9A27B-1831-48C7-8CBF-27F1BBFDFB1E}" srcOrd="1" destOrd="0" presId="urn:microsoft.com/office/officeart/2005/8/layout/orgChart1"/>
    <dgm:cxn modelId="{0F3BB34F-9579-474C-838E-B6462ACD5396}" type="presParOf" srcId="{D5A451C4-7E76-4CDE-9CFA-E7690FC7D3EB}" destId="{1C6922F4-17D8-453B-A8E6-DAC10D4E2B28}" srcOrd="2" destOrd="0" presId="urn:microsoft.com/office/officeart/2005/8/layout/orgChart1"/>
    <dgm:cxn modelId="{DD15D940-28A1-4F53-8B5B-CE32A01D6A8A}" type="presParOf" srcId="{8BDB2E81-726E-4ACC-BADB-A35E6394509E}" destId="{69222053-ECE1-4714-A6D3-D9672E4D16E6}" srcOrd="2" destOrd="0" presId="urn:microsoft.com/office/officeart/2005/8/layout/orgChart1"/>
    <dgm:cxn modelId="{2697DAB2-0430-4488-B9D7-074BA1C305DC}" type="presParOf" srcId="{FD983377-38D3-4540-8529-89E4E474E72E}" destId="{917CAE85-D73C-4494-97EE-32ED796EEF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DD5A-DA03-4329-B3D9-8D2368CB66CF}">
      <dsp:nvSpPr>
        <dsp:cNvPr id="0" name=""/>
        <dsp:cNvSpPr/>
      </dsp:nvSpPr>
      <dsp:spPr>
        <a:xfrm>
          <a:off x="4033178" y="2561080"/>
          <a:ext cx="317317" cy="97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107"/>
              </a:lnTo>
              <a:lnTo>
                <a:pt x="317317" y="973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53A37-7ED5-4EA6-AD97-4F03DFC83424}">
      <dsp:nvSpPr>
        <dsp:cNvPr id="0" name=""/>
        <dsp:cNvSpPr/>
      </dsp:nvSpPr>
      <dsp:spPr>
        <a:xfrm>
          <a:off x="3599511" y="1059110"/>
          <a:ext cx="1279848" cy="44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22"/>
              </a:lnTo>
              <a:lnTo>
                <a:pt x="1279848" y="222122"/>
              </a:lnTo>
              <a:lnTo>
                <a:pt x="1279848" y="444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FFE97-E85B-40BF-9CC1-82231D1D4327}">
      <dsp:nvSpPr>
        <dsp:cNvPr id="0" name=""/>
        <dsp:cNvSpPr/>
      </dsp:nvSpPr>
      <dsp:spPr>
        <a:xfrm>
          <a:off x="1473481" y="2561080"/>
          <a:ext cx="317317" cy="973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107"/>
              </a:lnTo>
              <a:lnTo>
                <a:pt x="317317" y="9731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0BAF8-62E9-44EC-8AAE-7A460BD0A41E}">
      <dsp:nvSpPr>
        <dsp:cNvPr id="0" name=""/>
        <dsp:cNvSpPr/>
      </dsp:nvSpPr>
      <dsp:spPr>
        <a:xfrm>
          <a:off x="2319662" y="1059110"/>
          <a:ext cx="1279848" cy="444244"/>
        </a:xfrm>
        <a:custGeom>
          <a:avLst/>
          <a:gdLst/>
          <a:ahLst/>
          <a:cxnLst/>
          <a:rect l="0" t="0" r="0" b="0"/>
          <a:pathLst>
            <a:path>
              <a:moveTo>
                <a:pt x="1279848" y="0"/>
              </a:moveTo>
              <a:lnTo>
                <a:pt x="1279848" y="222122"/>
              </a:lnTo>
              <a:lnTo>
                <a:pt x="0" y="222122"/>
              </a:lnTo>
              <a:lnTo>
                <a:pt x="0" y="4442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3CFD6-CD7E-4707-B8EC-41F564CCBDE1}">
      <dsp:nvSpPr>
        <dsp:cNvPr id="0" name=""/>
        <dsp:cNvSpPr/>
      </dsp:nvSpPr>
      <dsp:spPr>
        <a:xfrm>
          <a:off x="2541785" y="1384"/>
          <a:ext cx="2115451" cy="105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Consejo de Administración</a:t>
          </a:r>
        </a:p>
      </dsp:txBody>
      <dsp:txXfrm>
        <a:off x="2541785" y="1384"/>
        <a:ext cx="2115451" cy="1057725"/>
      </dsp:txXfrm>
    </dsp:sp>
    <dsp:sp modelId="{49121CDF-BE26-48AA-9336-840362E0C06E}">
      <dsp:nvSpPr>
        <dsp:cNvPr id="0" name=""/>
        <dsp:cNvSpPr/>
      </dsp:nvSpPr>
      <dsp:spPr>
        <a:xfrm>
          <a:off x="1261936" y="1503355"/>
          <a:ext cx="2115451" cy="105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Responsable Ventas Vending y tabaco</a:t>
          </a:r>
        </a:p>
      </dsp:txBody>
      <dsp:txXfrm>
        <a:off x="1261936" y="1503355"/>
        <a:ext cx="2115451" cy="1057725"/>
      </dsp:txXfrm>
    </dsp:sp>
    <dsp:sp modelId="{705C001F-CA1C-4D6C-AE92-286A626FED19}">
      <dsp:nvSpPr>
        <dsp:cNvPr id="0" name=""/>
        <dsp:cNvSpPr/>
      </dsp:nvSpPr>
      <dsp:spPr>
        <a:xfrm>
          <a:off x="1790799" y="3005325"/>
          <a:ext cx="2115451" cy="105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Personal Vending</a:t>
          </a:r>
        </a:p>
      </dsp:txBody>
      <dsp:txXfrm>
        <a:off x="1790799" y="3005325"/>
        <a:ext cx="2115451" cy="1057725"/>
      </dsp:txXfrm>
    </dsp:sp>
    <dsp:sp modelId="{BA92DB7A-2217-4B48-85DB-EF4895C7ABAB}">
      <dsp:nvSpPr>
        <dsp:cNvPr id="0" name=""/>
        <dsp:cNvSpPr/>
      </dsp:nvSpPr>
      <dsp:spPr>
        <a:xfrm>
          <a:off x="3821633" y="1503355"/>
          <a:ext cx="2115451" cy="105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Responsable Hostelería</a:t>
          </a:r>
        </a:p>
      </dsp:txBody>
      <dsp:txXfrm>
        <a:off x="3821633" y="1503355"/>
        <a:ext cx="2115451" cy="1057725"/>
      </dsp:txXfrm>
    </dsp:sp>
    <dsp:sp modelId="{92C93E7F-B87D-4160-B394-9F74042A23F1}">
      <dsp:nvSpPr>
        <dsp:cNvPr id="0" name=""/>
        <dsp:cNvSpPr/>
      </dsp:nvSpPr>
      <dsp:spPr>
        <a:xfrm>
          <a:off x="4350496" y="3005325"/>
          <a:ext cx="2115451" cy="10577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Personal Cafetería y </a:t>
          </a:r>
          <a:r>
            <a:rPr lang="es-ES" sz="2400" kern="1200" dirty="0" err="1"/>
            <a:t>Self</a:t>
          </a:r>
          <a:r>
            <a:rPr lang="es-ES" sz="2400" kern="1200" dirty="0"/>
            <a:t> </a:t>
          </a:r>
          <a:r>
            <a:rPr lang="es-ES" sz="2400" kern="1200" dirty="0" err="1"/>
            <a:t>Service</a:t>
          </a:r>
          <a:endParaRPr lang="es-ES" sz="2400" kern="1200" dirty="0"/>
        </a:p>
      </dsp:txBody>
      <dsp:txXfrm>
        <a:off x="4350496" y="3005325"/>
        <a:ext cx="2115451" cy="1057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95BCD-3739-4A96-BDD3-E199075CEFBA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40D01-B38D-4833-ACAD-EEE2E2E469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3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40D01-B38D-4833-ACAD-EEE2E2E469D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29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2E02B-70F3-0E7D-D63A-17971D644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1D7566-FBDC-D1FE-9EA4-A9462EEF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895995-7DFA-1002-6CCB-C92D9D78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921D8E-73DF-8F18-E280-151B1BBA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AED167-8C92-D7A7-067E-454C4F5B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62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755CC-3A69-A922-5B5F-66D25069C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C3B57D-3D92-5707-618C-D12022279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BD5FC-8664-CAC8-A550-0484FE26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1192E6-2FBA-0FA4-4696-CFFA0F4A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3AFDFB-F84D-C065-C1F0-CD61B27D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1FFA1C-23C6-1396-6F90-E0A1C79B6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F993C6-D7E6-8F51-0996-D12B5F0E2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76FA8F-3A1E-874C-1B64-6778E14E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0FAD7F-66CB-848D-1890-BEAA45BC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9E5912-7083-503B-9194-688E2187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24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3272C-4212-121F-000E-D5AD97B7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EB7EE-5141-16FC-2473-988A67AE1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5A2FD-8B84-335E-5EE3-0795DE2D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9A21A8-22B2-B25B-E89F-5789ADDF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B506E-112F-779B-52FA-2446382C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13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5E387-CCE1-050D-B36C-F5DFF383D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ADED33-CCFF-1DD7-2DBD-16EDC0F49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B1BFF-AE73-7994-FBBF-344B2CD2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2C48C-46ED-2759-1EA3-5C0145E3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BB33D0-0800-415D-38FF-8C6EFF2D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64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5A7F9-6675-04F6-A23B-0CED3D0A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C5604-73FD-1A49-603F-3F0AB41AF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A01124-23AB-F5A9-7DD2-21197883B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D05BB9-8D5D-BF6B-49F0-D76EDA77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657977-BAC2-C772-1FBA-B48E947B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B08D4C-D7A1-8419-1C9D-2E6CBC3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4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9AA84-39AA-6FA6-FBBE-A5FCE9EBC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DF730C-3587-3D9D-97D4-E4A61B88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044E3-19EF-7474-FB08-2C9D1C8D2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38412E-0227-D10A-E93F-B19B9C9FB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AF4C6E-3E46-42A5-6B55-F7362C52D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15B4240-A538-A5B6-93DA-AFEB53C5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26EDA62-8039-8F11-995C-38F181A2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3F1EC-538B-CD73-F911-FE00B811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84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AE645-A68C-377A-3AF4-FC0085AE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B8495-4635-B5F2-635C-68B10061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2983C4-DA90-6625-D3C8-C200AD95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753CC8-19F5-861D-47F5-3AE429D5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65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59B785-A318-6558-3CE3-9246FFB4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092E3D-7AD9-DAB9-B5F8-6F748FEB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368D4E-E549-12F7-738A-7BB26B50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78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5B312-5677-399E-C325-FD61F648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BD575-5EEF-7DE1-1D78-8D4EACF1C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AB4FFA-0361-EFD7-35AE-075E68354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1D19C2-2907-914E-7557-7442820C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A15803-1B9C-F80D-AC89-F3790457F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F2719B-0A0E-354E-DC22-DCEBD560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91384-5EE6-FD19-F944-2B33266D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3C7DE3-8EFA-49B3-0085-79EB7FCC3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DF4BD2-6EA1-0EF0-D8FB-751F58160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C3F7D7-BCA4-21E7-0239-8647788A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CCA73A-9685-0545-1A90-49258BF6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37B3B9-EA1F-D3DA-D0D6-E02E5AE6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21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4E1262-7845-9665-6C34-DA09D7AC3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67CD2A-1ADE-A306-DF66-0DA1B2800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841F5-43BD-6EA2-1091-E986B00AE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2724-0A44-4BEE-9711-D6F1FD635B1F}" type="datetimeFigureOut">
              <a:rPr lang="es-ES" smtClean="0"/>
              <a:t>08/07/2022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99F0C1-EE13-4260-19A3-E74794D0B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EEE82-61AF-D808-D88D-FCB8C5989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6B31-036F-4594-AB1C-27A26544F3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0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B29DF7FF-61FF-A59E-2E57-EB1D2B32BE14}"/>
              </a:ext>
            </a:extLst>
          </p:cNvPr>
          <p:cNvSpPr/>
          <p:nvPr/>
        </p:nvSpPr>
        <p:spPr>
          <a:xfrm rot="6437337">
            <a:off x="569104" y="625151"/>
            <a:ext cx="1087620" cy="921239"/>
          </a:xfrm>
          <a:prstGeom prst="rt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84BB0D5-E88F-56CF-2E72-619A640713B8}"/>
              </a:ext>
            </a:extLst>
          </p:cNvPr>
          <p:cNvCxnSpPr>
            <a:cxnSpLocks/>
          </p:cNvCxnSpPr>
          <p:nvPr/>
        </p:nvCxnSpPr>
        <p:spPr>
          <a:xfrm>
            <a:off x="511490" y="1536569"/>
            <a:ext cx="1139456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2623AB62-4949-770D-64EB-ACE670FD4032}"/>
              </a:ext>
            </a:extLst>
          </p:cNvPr>
          <p:cNvSpPr txBox="1"/>
          <p:nvPr/>
        </p:nvSpPr>
        <p:spPr>
          <a:xfrm>
            <a:off x="1866508" y="848694"/>
            <a:ext cx="3864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0B050"/>
                </a:solidFill>
              </a:rPr>
              <a:t>1013 </a:t>
            </a:r>
            <a:r>
              <a:rPr lang="es-ES" sz="4000" dirty="0" err="1">
                <a:solidFill>
                  <a:srgbClr val="00B050"/>
                </a:solidFill>
              </a:rPr>
              <a:t>Nereaza</a:t>
            </a:r>
            <a:r>
              <a:rPr lang="es-ES" sz="4000" dirty="0">
                <a:solidFill>
                  <a:srgbClr val="00B050"/>
                </a:solidFill>
              </a:rPr>
              <a:t> S.L.</a:t>
            </a:r>
          </a:p>
        </p:txBody>
      </p:sp>
      <p:graphicFrame>
        <p:nvGraphicFramePr>
          <p:cNvPr id="20" name="Diagrama 19">
            <a:extLst>
              <a:ext uri="{FF2B5EF4-FFF2-40B4-BE49-F238E27FC236}">
                <a16:creationId xmlns:a16="http://schemas.microsoft.com/office/drawing/2014/main" id="{AD2A0260-910D-131D-DF56-6FC9B2B59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7984251"/>
              </p:ext>
            </p:extLst>
          </p:nvPr>
        </p:nvGraphicFramePr>
        <p:xfrm>
          <a:off x="2432114" y="2073897"/>
          <a:ext cx="7727885" cy="406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425BC6CC-945E-B477-C468-E6C444DFF0CE}"/>
              </a:ext>
            </a:extLst>
          </p:cNvPr>
          <p:cNvSpPr txBox="1"/>
          <p:nvPr/>
        </p:nvSpPr>
        <p:spPr>
          <a:xfrm>
            <a:off x="9859951" y="6470984"/>
            <a:ext cx="1856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Actualizado: Julio 2021</a:t>
            </a:r>
          </a:p>
        </p:txBody>
      </p:sp>
    </p:spTree>
    <p:extLst>
      <p:ext uri="{BB962C8B-B14F-4D97-AF65-F5344CB8AC3E}">
        <p14:creationId xmlns:p14="http://schemas.microsoft.com/office/powerpoint/2010/main" val="1641251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</dc:creator>
  <cp:lastModifiedBy>Vanessa</cp:lastModifiedBy>
  <cp:revision>2</cp:revision>
  <dcterms:created xsi:type="dcterms:W3CDTF">2022-07-08T17:41:51Z</dcterms:created>
  <dcterms:modified xsi:type="dcterms:W3CDTF">2022-07-08T17:57:58Z</dcterms:modified>
</cp:coreProperties>
</file>