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95BCD-3739-4A96-BDD3-E199075CEFBA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40D01-B38D-4833-ACAD-EEE2E2E469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36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40D01-B38D-4833-ACAD-EEE2E2E469D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29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D2E02B-70F3-0E7D-D63A-17971D644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1D7566-FBDC-D1FE-9EA4-A9462EEFC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895995-7DFA-1002-6CCB-C92D9D78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921D8E-73DF-8F18-E280-151B1BBA0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AED167-8C92-D7A7-067E-454C4F5B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62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C755CC-3A69-A922-5B5F-66D25069C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C3B57D-3D92-5707-618C-D12022279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5BD5FC-8664-CAC8-A550-0484FE26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1192E6-2FBA-0FA4-4696-CFFA0F4A3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3AFDFB-F84D-C065-C1F0-CD61B27DB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3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1FFA1C-23C6-1396-6F90-E0A1C79B6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F993C6-D7E6-8F51-0996-D12B5F0E2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76FA8F-3A1E-874C-1B64-6778E14E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0FAD7F-66CB-848D-1890-BEAA45BC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9E5912-7083-503B-9194-688E2187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24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3272C-4212-121F-000E-D5AD97B76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EB7EE-5141-16FC-2473-988A67AE1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85A2FD-8B84-335E-5EE3-0795DE2D9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9A21A8-22B2-B25B-E89F-5789ADDF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3B506E-112F-779B-52FA-2446382C3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13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B5E387-CCE1-050D-B36C-F5DFF383D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ADED33-CCFF-1DD7-2DBD-16EDC0F49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DB1BFF-AE73-7994-FBBF-344B2CD2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42C48C-46ED-2759-1EA3-5C0145E3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BB33D0-0800-415D-38FF-8C6EFF2D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64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5A7F9-6675-04F6-A23B-0CED3D0A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FC5604-73FD-1A49-603F-3F0AB41AF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A01124-23AB-F5A9-7DD2-21197883B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D05BB9-8D5D-BF6B-49F0-D76EDA77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657977-BAC2-C772-1FBA-B48E947B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B08D4C-D7A1-8419-1C9D-2E6CBC33C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4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9AA84-39AA-6FA6-FBBE-A5FCE9EBC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DF730C-3587-3D9D-97D4-E4A61B886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C044E3-19EF-7474-FB08-2C9D1C8D2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38412E-0227-D10A-E93F-B19B9C9FB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AF4C6E-3E46-42A5-6B55-F7362C52D0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5B4240-A538-A5B6-93DA-AFEB53C5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6EDA62-8039-8F11-995C-38F181A2F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83F1EC-538B-CD73-F911-FE00B8113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84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AE645-A68C-377A-3AF4-FC0085AE5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9B8495-4635-B5F2-635C-68B100619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2983C4-DA90-6625-D3C8-C200AD953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753CC8-19F5-861D-47F5-3AE429D51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65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59B785-A318-6558-3CE3-9246FFB4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092E3D-7AD9-DAB9-B5F8-6F748FEB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368D4E-E549-12F7-738A-7BB26B50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078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95B312-5677-399E-C325-FD61F6488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1BD575-5EEF-7DE1-1D78-8D4EACF1C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AB4FFA-0361-EFD7-35AE-075E68354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1D19C2-2907-914E-7557-7442820C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A15803-1B9C-F80D-AC89-F3790457F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F2719B-0A0E-354E-DC22-DCEBD5601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37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91384-5EE6-FD19-F944-2B33266D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3C7DE3-8EFA-49B3-0085-79EB7FCC36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DF4BD2-6EA1-0EF0-D8FB-751F58160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C3F7D7-BCA4-21E7-0239-8647788A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CCA73A-9685-0545-1A90-49258BF6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37B3B9-EA1F-D3DA-D0D6-E02E5AE6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21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4E1262-7845-9665-6C34-DA09D7AC3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67CD2A-1ADE-A306-DF66-0DA1B2800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0841F5-43BD-6EA2-1091-E986B00AE5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E2724-0A44-4BEE-9711-D6F1FD635B1F}" type="datetimeFigureOut">
              <a:rPr lang="es-ES" smtClean="0"/>
              <a:t>08/07/2022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99F0C1-EE13-4260-19A3-E74794D0B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EEE82-61AF-D808-D88D-FCB8C5989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E6B31-036F-4594-AB1C-27A26544F3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07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rectángulo 3">
            <a:extLst>
              <a:ext uri="{FF2B5EF4-FFF2-40B4-BE49-F238E27FC236}">
                <a16:creationId xmlns:a16="http://schemas.microsoft.com/office/drawing/2014/main" id="{B29DF7FF-61FF-A59E-2E57-EB1D2B32BE14}"/>
              </a:ext>
            </a:extLst>
          </p:cNvPr>
          <p:cNvSpPr/>
          <p:nvPr/>
        </p:nvSpPr>
        <p:spPr>
          <a:xfrm rot="6437337">
            <a:off x="569104" y="625151"/>
            <a:ext cx="1087620" cy="921239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84BB0D5-E88F-56CF-2E72-619A640713B8}"/>
              </a:ext>
            </a:extLst>
          </p:cNvPr>
          <p:cNvCxnSpPr>
            <a:cxnSpLocks/>
          </p:cNvCxnSpPr>
          <p:nvPr/>
        </p:nvCxnSpPr>
        <p:spPr>
          <a:xfrm>
            <a:off x="511490" y="1536569"/>
            <a:ext cx="1139456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2623AB62-4949-770D-64EB-ACE670FD4032}"/>
              </a:ext>
            </a:extLst>
          </p:cNvPr>
          <p:cNvSpPr txBox="1"/>
          <p:nvPr/>
        </p:nvSpPr>
        <p:spPr>
          <a:xfrm>
            <a:off x="1866508" y="848694"/>
            <a:ext cx="3864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solidFill>
                  <a:srgbClr val="00B050"/>
                </a:solidFill>
              </a:rPr>
              <a:t>1013 </a:t>
            </a:r>
            <a:r>
              <a:rPr lang="es-ES" sz="4000" dirty="0" err="1">
                <a:solidFill>
                  <a:srgbClr val="00B050"/>
                </a:solidFill>
              </a:rPr>
              <a:t>Nereaza</a:t>
            </a:r>
            <a:r>
              <a:rPr lang="es-ES" sz="4000" dirty="0">
                <a:solidFill>
                  <a:srgbClr val="00B050"/>
                </a:solidFill>
              </a:rPr>
              <a:t> S.L.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25BC6CC-945E-B477-C468-E6C444DFF0CE}"/>
              </a:ext>
            </a:extLst>
          </p:cNvPr>
          <p:cNvSpPr txBox="1"/>
          <p:nvPr/>
        </p:nvSpPr>
        <p:spPr>
          <a:xfrm>
            <a:off x="9859951" y="6470984"/>
            <a:ext cx="1856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/>
              <a:t>Actualizado: Julio 2021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BDE063D-8F6C-A669-D351-A94830729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4481"/>
              </p:ext>
            </p:extLst>
          </p:nvPr>
        </p:nvGraphicFramePr>
        <p:xfrm>
          <a:off x="511490" y="2403048"/>
          <a:ext cx="11309721" cy="3259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237">
                  <a:extLst>
                    <a:ext uri="{9D8B030D-6E8A-4147-A177-3AD203B41FA5}">
                      <a16:colId xmlns:a16="http://schemas.microsoft.com/office/drawing/2014/main" val="569824595"/>
                    </a:ext>
                  </a:extLst>
                </a:gridCol>
                <a:gridCol w="1478989">
                  <a:extLst>
                    <a:ext uri="{9D8B030D-6E8A-4147-A177-3AD203B41FA5}">
                      <a16:colId xmlns:a16="http://schemas.microsoft.com/office/drawing/2014/main" val="3618515910"/>
                    </a:ext>
                  </a:extLst>
                </a:gridCol>
                <a:gridCol w="2297946">
                  <a:extLst>
                    <a:ext uri="{9D8B030D-6E8A-4147-A177-3AD203B41FA5}">
                      <a16:colId xmlns:a16="http://schemas.microsoft.com/office/drawing/2014/main" val="826989281"/>
                    </a:ext>
                  </a:extLst>
                </a:gridCol>
                <a:gridCol w="2100100">
                  <a:extLst>
                    <a:ext uri="{9D8B030D-6E8A-4147-A177-3AD203B41FA5}">
                      <a16:colId xmlns:a16="http://schemas.microsoft.com/office/drawing/2014/main" val="990973185"/>
                    </a:ext>
                  </a:extLst>
                </a:gridCol>
                <a:gridCol w="2259239">
                  <a:extLst>
                    <a:ext uri="{9D8B030D-6E8A-4147-A177-3AD203B41FA5}">
                      <a16:colId xmlns:a16="http://schemas.microsoft.com/office/drawing/2014/main" val="450232128"/>
                    </a:ext>
                  </a:extLst>
                </a:gridCol>
                <a:gridCol w="958210">
                  <a:extLst>
                    <a:ext uri="{9D8B030D-6E8A-4147-A177-3AD203B41FA5}">
                      <a16:colId xmlns:a16="http://schemas.microsoft.com/office/drawing/2014/main" val="2470570865"/>
                    </a:ext>
                  </a:extLst>
                </a:gridCol>
              </a:tblGrid>
              <a:tr h="705912">
                <a:tc>
                  <a:txBody>
                    <a:bodyPr/>
                    <a:lstStyle/>
                    <a:p>
                      <a:pPr indent="-114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Relación de ayudas y subvenciones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Importe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Objetivo o finalidad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Beneficiario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Administración concedente.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1932001"/>
                  </a:ext>
                </a:extLst>
              </a:tr>
              <a:tr h="925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3.045,00 €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CONVOCATORIA SUBVENCIONES TRANSFORMACIÓN DIGITAL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B38799680 1013 NEREAZA SL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effectLst/>
                        </a:rPr>
                        <a:t>CONSEJERÍA DE ECONOMÍA, CONOCIMIENTO Y EMPLEO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2021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2302259"/>
                  </a:ext>
                </a:extLst>
              </a:tr>
              <a:tr h="1628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187.907,55 €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CONCESIÓN DE LÍNEA COVID DE AYUDAS DIRECTAS A PERSONAS AUTÓNOMAS Y EMPRESAS TITULO I RDL 5_2021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B38799680 1013 NEREAZA SL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CONSEJERÍA DE ECONOMÍA, CONOCIMIENTO Y EMPLEO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effectLst/>
                        </a:rPr>
                        <a:t> 2021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6534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251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76</Words>
  <Application>Microsoft Office PowerPoint</Application>
  <PresentationFormat>Panorámica</PresentationFormat>
  <Paragraphs>21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</dc:creator>
  <cp:lastModifiedBy>Vanessa</cp:lastModifiedBy>
  <cp:revision>4</cp:revision>
  <dcterms:created xsi:type="dcterms:W3CDTF">2022-07-08T17:41:51Z</dcterms:created>
  <dcterms:modified xsi:type="dcterms:W3CDTF">2022-07-08T18:02:28Z</dcterms:modified>
</cp:coreProperties>
</file>